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2" r:id="rId2"/>
    <p:sldId id="30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1826" autoAdjust="0"/>
  </p:normalViewPr>
  <p:slideViewPr>
    <p:cSldViewPr>
      <p:cViewPr>
        <p:scale>
          <a:sx n="100" d="100"/>
          <a:sy n="100" d="100"/>
        </p:scale>
        <p:origin x="-20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A47B4B-0BC1-4847-AEEA-17DCAFC73C5C}" type="datetimeFigureOut">
              <a:rPr lang="en-US"/>
              <a:pPr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8C31E2-F24E-4E56-A949-B1D1983159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9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0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  <a:extLst>
              <a:ext uri="{909E8E84-426E-40DD-AFC4-6F175D3DCCD1}"/>
              <a:ext uri="{91240B29-F687-4F45-9708-019B960494DF}"/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sz="2600" smtClean="0">
                  <a:latin typeface="Arial Narrow" pitchFamily="34" charset="0"/>
                </a:rPr>
                <a:t>Everywhere</a:t>
              </a:r>
            </a:p>
          </p:txBody>
        </p:sp>
      </p:grp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  <a:ln>
            <a:noFill/>
          </a:ln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091C0-1243-44BA-A4F4-003DDEC512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73A73-6F3E-401F-AE82-063BC3A6C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DFA17-53BA-459E-9098-153F5C2520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72148-5933-42EC-B096-69A7DC5C1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018EA-DB39-4F2B-A672-2ED2CDBC5C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2A97A-C385-43CE-B0CE-D64F2FD447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C12B0-799F-4582-8C73-CF0D4F5AE0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0202D-1142-489A-BE83-0B15BD2107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58E79-A1D3-4E5B-BC60-553426663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D67FE-4F99-4D5D-BA24-9415B5DB7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C215B-9C2E-4128-A7B0-BCE00C1CAF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D4C055-9EA9-44BB-AF06-3306C1FC31B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032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033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  <a:extLst>
              <a:ext uri="{909E8E84-426E-40DD-AFC4-6F175D3DCCD1}"/>
              <a:ext uri="{91240B29-F687-4F45-9708-019B960494DF}"/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sz="2400" smtClean="0">
                  <a:solidFill>
                    <a:srgbClr val="333333"/>
                  </a:solidFill>
                  <a:latin typeface="Arial Narrow" pitchFamily="34" charset="0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Test Qualification Plan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93138" cy="5334000"/>
          </a:xfrm>
        </p:spPr>
        <p:txBody>
          <a:bodyPr/>
          <a:lstStyle/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/>
            </a:pPr>
            <a:r>
              <a:rPr lang="en-US" sz="1400" b="0" smtClean="0"/>
              <a:t>SCM Correlation Data Gathering</a:t>
            </a:r>
            <a:endParaRPr lang="en-US" sz="1100" smtClean="0"/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Loop 4 bin1 units x30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Run 100 bin1 units on handler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Serialize and test 10 bin1 units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Serialize and test 5 reject units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endParaRPr lang="en-US" sz="200" smtClean="0"/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/>
            </a:pPr>
            <a:r>
              <a:rPr lang="en-US" sz="1400" b="0" smtClean="0"/>
              <a:t>Ship correlation package from SCM to SCC</a:t>
            </a:r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en-US" sz="200" b="0" smtClean="0"/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3"/>
            </a:pPr>
            <a:r>
              <a:rPr lang="en-US" sz="1400" b="0" smtClean="0"/>
              <a:t>SCC Correlation Data Gathering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Loop 4 bin1 units x30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Run 100 bin1 units on handler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Test 10 already serialized bin1 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Test  5 already serialized rejects</a:t>
            </a:r>
            <a:endParaRPr lang="en-US" sz="1400" smtClean="0"/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4"/>
            </a:pPr>
            <a:r>
              <a:rPr lang="en-US" sz="1400" b="0" smtClean="0"/>
              <a:t>SCM/SCC send data to ADGT for Data Crunching and Analysis</a:t>
            </a:r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4"/>
            </a:pPr>
            <a:r>
              <a:rPr lang="en-US" sz="1400" b="0" smtClean="0"/>
              <a:t>CorL8 Analysis of x30 loop /100 units handler data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X30 loop must pass Mean Shift, Sigma Spread and CPK criteria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100 Bin1 Correlation units must pass Mean Shift, Sigma Spread and CPK criteria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10 serialized units must pass bin1 both in SCC and in SCM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5 serialized rejects must fail the same parameter for both SCC and SCM</a:t>
            </a:r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4"/>
            </a:pPr>
            <a:r>
              <a:rPr lang="en-US" sz="1400" b="0" smtClean="0"/>
              <a:t>Correlation Data Approval 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1100" smtClean="0"/>
              <a:t>For TRB movement to Available with Condition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en-US" sz="1100" smtClean="0"/>
          </a:p>
          <a:p>
            <a:pPr marL="514350" indent="-28575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Arial Black" pitchFamily="34" charset="0"/>
              <a:buAutoNum type="arabicPeriod" startAt="4"/>
            </a:pPr>
            <a:r>
              <a:rPr lang="en-US" sz="1400" b="0" smtClean="0"/>
              <a:t>Validation lot  run handled by SCC </a:t>
            </a:r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None/>
            </a:pPr>
            <a:endParaRPr lang="en-US" sz="1100" smtClean="0"/>
          </a:p>
          <a:p>
            <a:pPr marL="685800" lvl="2" indent="-228600" eaLnBrk="1" hangingPunct="1">
              <a:lnSpc>
                <a:spcPct val="100000"/>
              </a:lnSpc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en-US" sz="1100" smtClean="0"/>
              <a:t>Note: CorL8 is ADI data analysis tool.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553200" y="1676400"/>
          <a:ext cx="1981200" cy="1046164"/>
        </p:xfrm>
        <a:graphic>
          <a:graphicData uri="http://schemas.openxmlformats.org/drawingml/2006/table">
            <a:tbl>
              <a:tblPr/>
              <a:tblGrid>
                <a:gridCol w="396875"/>
                <a:gridCol w="792163"/>
                <a:gridCol w="792162"/>
              </a:tblGrid>
              <a:tr h="2159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ansSerif"/>
                          <a:cs typeface="Arial" pitchFamily="34" charset="0"/>
                        </a:rPr>
                        <a:t>Reject Correlation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Unit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SCM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SCC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TnumX: XXXXX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705600" y="3200400"/>
          <a:ext cx="1447800" cy="1046164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533400"/>
              </a:tblGrid>
              <a:tr h="2159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SansSerif"/>
                          <a:cs typeface="Arial" pitchFamily="34" charset="0"/>
                        </a:rPr>
                        <a:t>Bin1 Correlation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Unit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SCM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SCC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…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8546" marR="8546" marT="85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Arial" pitchFamily="34" charset="0"/>
                        </a:rPr>
                        <a:t>Pass</a:t>
                      </a:r>
                    </a:p>
                  </a:txBody>
                  <a:tcPr marL="8546" marR="8546" marT="8546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5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114800" y="5257800"/>
          <a:ext cx="4495800" cy="914400"/>
        </p:xfrm>
        <a:graphic>
          <a:graphicData uri="http://schemas.openxmlformats.org/drawingml/2006/table">
            <a:tbl>
              <a:tblPr/>
              <a:tblGrid>
                <a:gridCol w="1142999"/>
                <a:gridCol w="3352801"/>
              </a:tblGrid>
              <a:tr h="33514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latin typeface="SansSerif"/>
                        </a:rPr>
                        <a:t>Correlation Test 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latin typeface="SansSerif"/>
                        </a:rPr>
                        <a:t>Criteria(TST00137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latin typeface="SansSerif"/>
                        </a:rPr>
                        <a:t> 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latin typeface="SansSerif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latin typeface="SansSerif"/>
                      </a:endParaRPr>
                    </a:p>
                  </a:txBody>
                  <a:tcPr marL="8546" marR="8546" marT="8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6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% Mean Shift Criteria</a:t>
                      </a:r>
                    </a:p>
                  </a:txBody>
                  <a:tcPr marL="8546" marR="8546" marT="8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(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(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SCM_mean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-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SCC_Mean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) / (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Upper_Limit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-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Lower_Limit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) ) x 100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&lt; 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46" marR="8546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5EF"/>
                    </a:solidFill>
                  </a:tcPr>
                </a:tc>
              </a:tr>
              <a:tr h="196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Sigma Spread Criteria</a:t>
                      </a:r>
                    </a:p>
                  </a:txBody>
                  <a:tcPr marL="8546" marR="8546" marT="8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(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SCC_Sigma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/ </a:t>
                      </a:r>
                      <a:r>
                        <a:rPr lang="en-US" sz="7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SCM_Sigma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)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&lt;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1.300000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46" marR="8546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5EF"/>
                    </a:solidFill>
                  </a:tcPr>
                </a:tc>
              </a:tr>
              <a:tr h="1861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Cpk</a:t>
                      </a: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Criteria</a:t>
                      </a:r>
                    </a:p>
                  </a:txBody>
                  <a:tcPr marL="8546" marR="8546" marT="8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B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If CPK to the test limits is &gt;10, then test given automatically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latin typeface="Tahoma"/>
                        </a:rPr>
                        <a:t> PASS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546" marR="8546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5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Test Qualification estimated Timeline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4267200"/>
          <a:ext cx="2438400" cy="400050"/>
        </p:xfrm>
        <a:graphic>
          <a:graphicData uri="http://schemas.openxmlformats.org/drawingml/2006/table">
            <a:tbl>
              <a:tblPr/>
              <a:tblGrid>
                <a:gridCol w="762000"/>
                <a:gridCol w="1676400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PLANNED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ACTUAL/ADJUSTED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109" name="Picture 4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3" y="1981200"/>
            <a:ext cx="8943975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</Template>
  <TotalTime>9824</TotalTime>
  <Words>259</Words>
  <Application>Microsoft Office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temp</vt:lpstr>
      <vt:lpstr>Test Qualification Plan</vt:lpstr>
      <vt:lpstr>Test Qualification estimated Timeline</vt:lpstr>
    </vt:vector>
  </TitlesOfParts>
  <Company>Analog Devices,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ADP1755  Test Transfer from ADGT to SCM Correlation Report</dc:title>
  <dc:creator>EDiaz2</dc:creator>
  <cp:lastModifiedBy>EFlores</cp:lastModifiedBy>
  <cp:revision>92</cp:revision>
  <dcterms:created xsi:type="dcterms:W3CDTF">2012-09-25T03:31:00Z</dcterms:created>
  <dcterms:modified xsi:type="dcterms:W3CDTF">2013-10-17T08:21:05Z</dcterms:modified>
</cp:coreProperties>
</file>